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112" d="100"/>
          <a:sy n="112" d="100"/>
        </p:scale>
        <p:origin x="1452" y="10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движутся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автомобили, автобусы, троллейбусы и трамваи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управляющий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средством –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тротуарам,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он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автобусе, троллейбусе, трамвае, автомобиле – то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школу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будет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чуть длиннее, но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xmlns="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во сколько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выходите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из дома,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школу,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какое время начинаются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заканчиваются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уроки. Подсчитайте сколько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затрачиваете 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дойдут до школы дети из разных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пешеходному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светофором, или если нет светофора, то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подземному пешеходному 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смотрю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не приближаются 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тротуаром двигаюсь по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правой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троллейбусе, трамвае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или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 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автомобиле с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ближайшему пешеходному переходу после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того как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8813</TotalTime>
  <Words>300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БЕЗОПАСНЫЙ МАРШРУТ, ПОСТРОЕНИЕ ИНДИВИДУАЛЬНОЙ СХЕМЫ ДОМ-ШКОЛА-ДОМ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2020-12-03T13:04:20Z</dcterms:modified>
</cp:coreProperties>
</file>